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risnik" initials="K" lastIdx="2" clrIdx="0">
    <p:extLst>
      <p:ext uri="{19B8F6BF-5375-455C-9EA6-DF929625EA0E}">
        <p15:presenceInfo xmlns:p15="http://schemas.microsoft.com/office/powerpoint/2012/main" userId="Korisni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42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4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5-02T12:52:03.780" idx="1">
    <p:pos x="7811" y="-644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58E9-A27D-4C49-A765-063DA117CABD}" type="datetimeFigureOut">
              <a:rPr lang="hr-HR" smtClean="0"/>
              <a:t>02.05.16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485-31B2-4A76-BF2A-E11308E53E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8715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58E9-A27D-4C49-A765-063DA117CABD}" type="datetimeFigureOut">
              <a:rPr lang="hr-HR" smtClean="0"/>
              <a:t>02.05.16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485-31B2-4A76-BF2A-E11308E53E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5329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58E9-A27D-4C49-A765-063DA117CABD}" type="datetimeFigureOut">
              <a:rPr lang="hr-HR" smtClean="0"/>
              <a:t>02.05.16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485-31B2-4A76-BF2A-E11308E53E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428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58E9-A27D-4C49-A765-063DA117CABD}" type="datetimeFigureOut">
              <a:rPr lang="hr-HR" smtClean="0"/>
              <a:t>02.05.16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485-31B2-4A76-BF2A-E11308E53E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835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58E9-A27D-4C49-A765-063DA117CABD}" type="datetimeFigureOut">
              <a:rPr lang="hr-HR" smtClean="0"/>
              <a:t>02.05.16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485-31B2-4A76-BF2A-E11308E53E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058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58E9-A27D-4C49-A765-063DA117CABD}" type="datetimeFigureOut">
              <a:rPr lang="hr-HR" smtClean="0"/>
              <a:t>02.05.16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485-31B2-4A76-BF2A-E11308E53E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380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58E9-A27D-4C49-A765-063DA117CABD}" type="datetimeFigureOut">
              <a:rPr lang="hr-HR" smtClean="0"/>
              <a:t>02.05.16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485-31B2-4A76-BF2A-E11308E53E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481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58E9-A27D-4C49-A765-063DA117CABD}" type="datetimeFigureOut">
              <a:rPr lang="hr-HR" smtClean="0"/>
              <a:t>02.05.16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485-31B2-4A76-BF2A-E11308E53E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238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58E9-A27D-4C49-A765-063DA117CABD}" type="datetimeFigureOut">
              <a:rPr lang="hr-HR" smtClean="0"/>
              <a:t>02.05.16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485-31B2-4A76-BF2A-E11308E53E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0205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58E9-A27D-4C49-A765-063DA117CABD}" type="datetimeFigureOut">
              <a:rPr lang="hr-HR" smtClean="0"/>
              <a:t>02.05.16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485-31B2-4A76-BF2A-E11308E53E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105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58E9-A27D-4C49-A765-063DA117CABD}" type="datetimeFigureOut">
              <a:rPr lang="hr-HR" smtClean="0"/>
              <a:t>02.05.16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A485-31B2-4A76-BF2A-E11308E53E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48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158E9-A27D-4C49-A765-063DA117CABD}" type="datetimeFigureOut">
              <a:rPr lang="hr-HR" smtClean="0"/>
              <a:t>02.05.16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FA485-31B2-4A76-BF2A-E11308E53E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8133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549" y="106243"/>
            <a:ext cx="10433273" cy="675175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1849739">
            <a:off x="9909108" y="3974839"/>
            <a:ext cx="363894" cy="31724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/>
          <p:cNvSpPr/>
          <p:nvPr/>
        </p:nvSpPr>
        <p:spPr>
          <a:xfrm>
            <a:off x="137378" y="5057191"/>
            <a:ext cx="485192" cy="2985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7" name="Rectangle 6"/>
          <p:cNvSpPr/>
          <p:nvPr/>
        </p:nvSpPr>
        <p:spPr>
          <a:xfrm rot="2271811">
            <a:off x="5369702" y="2477272"/>
            <a:ext cx="438539" cy="214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4981508" y="2757220"/>
            <a:ext cx="438539" cy="214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368293">
            <a:off x="89868" y="5296807"/>
            <a:ext cx="580216" cy="537762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 rot="2946682">
            <a:off x="1879820" y="376558"/>
            <a:ext cx="678325" cy="27058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Rounded Rectangle 11"/>
          <p:cNvSpPr/>
          <p:nvPr/>
        </p:nvSpPr>
        <p:spPr>
          <a:xfrm>
            <a:off x="95293" y="5775605"/>
            <a:ext cx="527277" cy="28692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Rectangle 14"/>
          <p:cNvSpPr/>
          <p:nvPr/>
        </p:nvSpPr>
        <p:spPr>
          <a:xfrm rot="438830">
            <a:off x="6270089" y="5747635"/>
            <a:ext cx="258194" cy="786887"/>
          </a:xfrm>
          <a:prstGeom prst="rect">
            <a:avLst/>
          </a:prstGeom>
          <a:solidFill>
            <a:srgbClr val="EE42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Rectangle 15"/>
          <p:cNvSpPr/>
          <p:nvPr/>
        </p:nvSpPr>
        <p:spPr>
          <a:xfrm rot="5400000">
            <a:off x="202842" y="6062638"/>
            <a:ext cx="312177" cy="527277"/>
          </a:xfrm>
          <a:prstGeom prst="rect">
            <a:avLst/>
          </a:prstGeom>
          <a:solidFill>
            <a:srgbClr val="EE42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TextBox 18"/>
          <p:cNvSpPr txBox="1"/>
          <p:nvPr/>
        </p:nvSpPr>
        <p:spPr>
          <a:xfrm>
            <a:off x="622570" y="5064058"/>
            <a:ext cx="2721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CENTAR Trg bana J. Jelačića</a:t>
            </a:r>
            <a:endParaRPr lang="hr-HR" dirty="0"/>
          </a:p>
        </p:txBody>
      </p:sp>
      <p:sp>
        <p:nvSpPr>
          <p:cNvPr id="20" name="TextBox 19"/>
          <p:cNvSpPr txBox="1"/>
          <p:nvPr/>
        </p:nvSpPr>
        <p:spPr>
          <a:xfrm>
            <a:off x="622570" y="5381022"/>
            <a:ext cx="2363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PORAT marina Povljana</a:t>
            </a:r>
            <a:endParaRPr lang="hr-HR" dirty="0"/>
          </a:p>
        </p:txBody>
      </p:sp>
      <p:sp>
        <p:nvSpPr>
          <p:cNvPr id="21" name="TextBox 20"/>
          <p:cNvSpPr txBox="1"/>
          <p:nvPr/>
        </p:nvSpPr>
        <p:spPr>
          <a:xfrm>
            <a:off x="612814" y="5734402"/>
            <a:ext cx="2534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Naselje i plaža Dubrovnik</a:t>
            </a:r>
            <a:endParaRPr lang="hr-HR" dirty="0"/>
          </a:p>
        </p:txBody>
      </p:sp>
      <p:sp>
        <p:nvSpPr>
          <p:cNvPr id="22" name="TextBox 21"/>
          <p:cNvSpPr txBox="1"/>
          <p:nvPr/>
        </p:nvSpPr>
        <p:spPr>
          <a:xfrm>
            <a:off x="624836" y="6149218"/>
            <a:ext cx="1255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Plaža Perilo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4311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Korisnik</cp:lastModifiedBy>
  <cp:revision>3</cp:revision>
  <dcterms:created xsi:type="dcterms:W3CDTF">2016-05-02T10:44:27Z</dcterms:created>
  <dcterms:modified xsi:type="dcterms:W3CDTF">2016-05-02T11:00:49Z</dcterms:modified>
</cp:coreProperties>
</file>