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orisnik" initials="K" lastIdx="2" clrIdx="0">
    <p:extLst>
      <p:ext uri="{19B8F6BF-5375-455C-9EA6-DF929625EA0E}">
        <p15:presenceInfo xmlns:p15="http://schemas.microsoft.com/office/powerpoint/2012/main" userId="Korisnik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E42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84" y="4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6-05-02T12:52:03.780" idx="1">
    <p:pos x="7811" y="-644"/>
    <p:text/>
    <p:extLst>
      <p:ext uri="{C676402C-5697-4E1C-873F-D02D1690AC5C}">
        <p15:threadingInfo xmlns:p15="http://schemas.microsoft.com/office/powerpoint/2012/main" timeZoneBias="-12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158E9-A27D-4C49-A765-063DA117CABD}" type="datetimeFigureOut">
              <a:rPr lang="hr-HR" smtClean="0"/>
              <a:t>02.05.16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FA485-31B2-4A76-BF2A-E11308E53E7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087157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158E9-A27D-4C49-A765-063DA117CABD}" type="datetimeFigureOut">
              <a:rPr lang="hr-HR" smtClean="0"/>
              <a:t>02.05.16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FA485-31B2-4A76-BF2A-E11308E53E7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053292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158E9-A27D-4C49-A765-063DA117CABD}" type="datetimeFigureOut">
              <a:rPr lang="hr-HR" smtClean="0"/>
              <a:t>02.05.16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FA485-31B2-4A76-BF2A-E11308E53E7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642882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158E9-A27D-4C49-A765-063DA117CABD}" type="datetimeFigureOut">
              <a:rPr lang="hr-HR" smtClean="0"/>
              <a:t>02.05.16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FA485-31B2-4A76-BF2A-E11308E53E7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383533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158E9-A27D-4C49-A765-063DA117CABD}" type="datetimeFigureOut">
              <a:rPr lang="hr-HR" smtClean="0"/>
              <a:t>02.05.16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FA485-31B2-4A76-BF2A-E11308E53E7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205803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158E9-A27D-4C49-A765-063DA117CABD}" type="datetimeFigureOut">
              <a:rPr lang="hr-HR" smtClean="0"/>
              <a:t>02.05.16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FA485-31B2-4A76-BF2A-E11308E53E7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538046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158E9-A27D-4C49-A765-063DA117CABD}" type="datetimeFigureOut">
              <a:rPr lang="hr-HR" smtClean="0"/>
              <a:t>02.05.16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FA485-31B2-4A76-BF2A-E11308E53E7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048177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158E9-A27D-4C49-A765-063DA117CABD}" type="datetimeFigureOut">
              <a:rPr lang="hr-HR" smtClean="0"/>
              <a:t>02.05.16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FA485-31B2-4A76-BF2A-E11308E53E7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12383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158E9-A27D-4C49-A765-063DA117CABD}" type="datetimeFigureOut">
              <a:rPr lang="hr-HR" smtClean="0"/>
              <a:t>02.05.16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FA485-31B2-4A76-BF2A-E11308E53E7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802054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158E9-A27D-4C49-A765-063DA117CABD}" type="datetimeFigureOut">
              <a:rPr lang="hr-HR" smtClean="0"/>
              <a:t>02.05.16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FA485-31B2-4A76-BF2A-E11308E53E7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110538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158E9-A27D-4C49-A765-063DA117CABD}" type="datetimeFigureOut">
              <a:rPr lang="hr-HR" smtClean="0"/>
              <a:t>02.05.16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FA485-31B2-4A76-BF2A-E11308E53E7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34852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8158E9-A27D-4C49-A765-063DA117CABD}" type="datetimeFigureOut">
              <a:rPr lang="hr-HR" smtClean="0"/>
              <a:t>02.05.16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2FA485-31B2-4A76-BF2A-E11308E53E7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28133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comments" Target="../comments/commen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2549" y="106243"/>
            <a:ext cx="10433273" cy="6751757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 rot="1849739">
            <a:off x="9909108" y="3974839"/>
            <a:ext cx="363894" cy="317241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6" name="Rectangle 5"/>
          <p:cNvSpPr/>
          <p:nvPr/>
        </p:nvSpPr>
        <p:spPr>
          <a:xfrm>
            <a:off x="137378" y="5057191"/>
            <a:ext cx="485192" cy="29858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7" name="Rectangle 6"/>
          <p:cNvSpPr/>
          <p:nvPr/>
        </p:nvSpPr>
        <p:spPr>
          <a:xfrm rot="2271811">
            <a:off x="5369702" y="2477272"/>
            <a:ext cx="438539" cy="21460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8" name="Rectangle 7"/>
          <p:cNvSpPr/>
          <p:nvPr/>
        </p:nvSpPr>
        <p:spPr>
          <a:xfrm>
            <a:off x="4981508" y="2757220"/>
            <a:ext cx="438539" cy="21460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9368293">
            <a:off x="89868" y="5296807"/>
            <a:ext cx="580216" cy="537762"/>
          </a:xfrm>
          <a:prstGeom prst="rect">
            <a:avLst/>
          </a:prstGeom>
        </p:spPr>
      </p:pic>
      <p:sp>
        <p:nvSpPr>
          <p:cNvPr id="10" name="Rounded Rectangle 9"/>
          <p:cNvSpPr/>
          <p:nvPr/>
        </p:nvSpPr>
        <p:spPr>
          <a:xfrm rot="2946682">
            <a:off x="1879820" y="376558"/>
            <a:ext cx="678325" cy="270587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2" name="Rounded Rectangle 11"/>
          <p:cNvSpPr/>
          <p:nvPr/>
        </p:nvSpPr>
        <p:spPr>
          <a:xfrm>
            <a:off x="95293" y="5775605"/>
            <a:ext cx="527277" cy="286927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5" name="Rectangle 14"/>
          <p:cNvSpPr/>
          <p:nvPr/>
        </p:nvSpPr>
        <p:spPr>
          <a:xfrm rot="438830">
            <a:off x="6270089" y="5747635"/>
            <a:ext cx="258194" cy="786887"/>
          </a:xfrm>
          <a:prstGeom prst="rect">
            <a:avLst/>
          </a:prstGeom>
          <a:solidFill>
            <a:srgbClr val="EE42B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6" name="Rectangle 15"/>
          <p:cNvSpPr/>
          <p:nvPr/>
        </p:nvSpPr>
        <p:spPr>
          <a:xfrm rot="5400000">
            <a:off x="202842" y="6062638"/>
            <a:ext cx="312177" cy="527277"/>
          </a:xfrm>
          <a:prstGeom prst="rect">
            <a:avLst/>
          </a:prstGeom>
          <a:solidFill>
            <a:srgbClr val="EE42B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9" name="TextBox 18"/>
          <p:cNvSpPr txBox="1"/>
          <p:nvPr/>
        </p:nvSpPr>
        <p:spPr>
          <a:xfrm>
            <a:off x="622570" y="5064058"/>
            <a:ext cx="27212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 smtClean="0"/>
              <a:t>CENTAR Trg bana J. Jelačića</a:t>
            </a:r>
            <a:endParaRPr lang="hr-HR" dirty="0"/>
          </a:p>
        </p:txBody>
      </p:sp>
      <p:sp>
        <p:nvSpPr>
          <p:cNvPr id="20" name="TextBox 19"/>
          <p:cNvSpPr txBox="1"/>
          <p:nvPr/>
        </p:nvSpPr>
        <p:spPr>
          <a:xfrm>
            <a:off x="622570" y="5381022"/>
            <a:ext cx="23635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 smtClean="0"/>
              <a:t>PORAT marina Povljana</a:t>
            </a:r>
            <a:endParaRPr lang="hr-HR" dirty="0"/>
          </a:p>
        </p:txBody>
      </p:sp>
      <p:sp>
        <p:nvSpPr>
          <p:cNvPr id="21" name="TextBox 20"/>
          <p:cNvSpPr txBox="1"/>
          <p:nvPr/>
        </p:nvSpPr>
        <p:spPr>
          <a:xfrm>
            <a:off x="612814" y="5734402"/>
            <a:ext cx="25340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 smtClean="0"/>
              <a:t>Naselje i plaža Dubrovnik</a:t>
            </a:r>
            <a:endParaRPr lang="hr-HR" dirty="0"/>
          </a:p>
        </p:txBody>
      </p:sp>
      <p:sp>
        <p:nvSpPr>
          <p:cNvPr id="22" name="TextBox 21"/>
          <p:cNvSpPr txBox="1"/>
          <p:nvPr/>
        </p:nvSpPr>
        <p:spPr>
          <a:xfrm>
            <a:off x="624836" y="6149218"/>
            <a:ext cx="12550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 smtClean="0"/>
              <a:t>Plaža Perilo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043117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15</Words>
  <Application>Microsoft Office PowerPoint</Application>
  <PresentationFormat>Widescreen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Korisnik</dc:creator>
  <cp:lastModifiedBy>Korisnik</cp:lastModifiedBy>
  <cp:revision>3</cp:revision>
  <dcterms:created xsi:type="dcterms:W3CDTF">2016-05-02T10:44:27Z</dcterms:created>
  <dcterms:modified xsi:type="dcterms:W3CDTF">2016-05-02T11:00:49Z</dcterms:modified>
</cp:coreProperties>
</file>